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5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14617E7-9F3D-4304-8FEF-D45F426C6849}" type="datetimeFigureOut">
              <a:rPr lang="es-AR" smtClean="0"/>
              <a:t>8/5/2016</a:t>
            </a:fld>
            <a:endParaRPr lang="es-AR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FF6D97-B7FC-4CF9-B42C-885DB6B8036D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ylocation.com.ar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asylocation.ddns.ne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907704" y="620688"/>
            <a:ext cx="5121134" cy="1058871"/>
          </a:xfrm>
        </p:spPr>
        <p:txBody>
          <a:bodyPr/>
          <a:lstStyle/>
          <a:p>
            <a:r>
              <a:rPr lang="es-AR" dirty="0" smtClean="0"/>
              <a:t>EASY LOCATION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1988840"/>
            <a:ext cx="7772400" cy="1199704"/>
          </a:xfrm>
        </p:spPr>
        <p:txBody>
          <a:bodyPr>
            <a:noAutofit/>
          </a:bodyPr>
          <a:lstStyle/>
          <a:p>
            <a:r>
              <a:rPr lang="es-AR" sz="1800" dirty="0">
                <a:effectLst/>
              </a:rPr>
              <a:t>TRABAJO FINAL “Analista de Sistemas”</a:t>
            </a:r>
          </a:p>
          <a:p>
            <a:r>
              <a:rPr lang="es-AR" sz="1800" dirty="0">
                <a:effectLst/>
              </a:rPr>
              <a:t> </a:t>
            </a:r>
          </a:p>
          <a:p>
            <a:r>
              <a:rPr lang="es-AR" sz="1800" dirty="0">
                <a:effectLst/>
              </a:rPr>
              <a:t>Empresa: </a:t>
            </a:r>
            <a:r>
              <a:rPr lang="es-AR" sz="1800" dirty="0" err="1">
                <a:effectLst/>
              </a:rPr>
              <a:t>EasyLocation</a:t>
            </a:r>
            <a:r>
              <a:rPr lang="es-AR" sz="1800" dirty="0">
                <a:effectLst/>
              </a:rPr>
              <a:t> </a:t>
            </a:r>
            <a:r>
              <a:rPr lang="es-AR" sz="1800" dirty="0" err="1">
                <a:effectLst/>
              </a:rPr>
              <a:t>s.r.l</a:t>
            </a:r>
            <a:endParaRPr lang="es-AR" sz="1800" dirty="0">
              <a:effectLst/>
            </a:endParaRPr>
          </a:p>
          <a:p>
            <a:r>
              <a:rPr lang="es-AR" sz="1800" dirty="0">
                <a:effectLst/>
              </a:rPr>
              <a:t> </a:t>
            </a:r>
          </a:p>
          <a:p>
            <a:r>
              <a:rPr lang="es-AR" sz="1800" dirty="0">
                <a:effectLst/>
              </a:rPr>
              <a:t>Tutor: Ing. Brenda </a:t>
            </a:r>
            <a:r>
              <a:rPr lang="es-AR" sz="1800" dirty="0" err="1">
                <a:effectLst/>
              </a:rPr>
              <a:t>Meloni</a:t>
            </a:r>
            <a:endParaRPr lang="es-AR" sz="1800" dirty="0">
              <a:effectLst/>
            </a:endParaRPr>
          </a:p>
          <a:p>
            <a:r>
              <a:rPr lang="es-AR" sz="1800" dirty="0">
                <a:effectLst/>
              </a:rPr>
              <a:t> </a:t>
            </a:r>
          </a:p>
          <a:p>
            <a:r>
              <a:rPr lang="es-AR" sz="1800" dirty="0">
                <a:effectLst/>
              </a:rPr>
              <a:t>Alumno: Alejandro Manuel Sosa Adorati</a:t>
            </a:r>
          </a:p>
          <a:p>
            <a:endParaRPr lang="es-AR" sz="1800" dirty="0"/>
          </a:p>
        </p:txBody>
      </p:sp>
      <p:pic>
        <p:nvPicPr>
          <p:cNvPr id="4" name="3 Imagen" descr="C:\Users\Alejandro\Desktop\FACULTAD\Cursando\Proyecto Final PreGrado\Logo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242887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 descr="C:\Users\bizit\Desktop\qr_img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2276872"/>
            <a:ext cx="1781058" cy="1568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17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23073" y="332656"/>
            <a:ext cx="39661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Generador Manual!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10" b="6410"/>
          <a:stretch/>
        </p:blipFill>
        <p:spPr bwMode="auto">
          <a:xfrm>
            <a:off x="76423" y="2564904"/>
            <a:ext cx="3055417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47" b="5047"/>
          <a:stretch/>
        </p:blipFill>
        <p:spPr bwMode="auto">
          <a:xfrm>
            <a:off x="3297492" y="2348880"/>
            <a:ext cx="5705873" cy="3566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Generando manualmente un mapa vemos que el sistema nos dejara agregar cada marcador individualmente. Este marcador será un nuevo punto en el mapa indicando una nueva referencia a un cliente.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417199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9" b="4999"/>
          <a:stretch/>
        </p:blipFill>
        <p:spPr bwMode="auto">
          <a:xfrm>
            <a:off x="2627784" y="2564904"/>
            <a:ext cx="576064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172395" y="332656"/>
            <a:ext cx="426751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Búsqueda de Mapas!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Podemos buscar Mapas existentes en nuestra cuenta filtrados por fechas de generación o por estado. Si un mapa tiene un estado abierto significa que se puede  seguir agregando marcadores a este, si esta cerrado significa que solo esta disponible la vista del mapa y ya no se posible su edición.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105082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5" b="5075"/>
          <a:stretch/>
        </p:blipFill>
        <p:spPr bwMode="auto">
          <a:xfrm>
            <a:off x="2843808" y="2763222"/>
            <a:ext cx="5675173" cy="3546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134726" y="332656"/>
            <a:ext cx="43428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</a:t>
            </a:r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unciones de Mapas!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37648" y="1124744"/>
            <a:ext cx="7992888" cy="151216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lnSpc>
                <a:spcPct val="150000"/>
              </a:lnSpc>
            </a:pPr>
            <a:r>
              <a:rPr lang="es-AR" sz="1600" dirty="0" smtClean="0"/>
              <a:t>Por cada mapa generado tenemos 3 funciones disponibles:</a:t>
            </a:r>
            <a:endParaRPr lang="es-AR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AR" sz="1600" dirty="0" smtClean="0"/>
              <a:t>Abrir Mapa (Muestra marcadores sobre un mapa de Google </a:t>
            </a:r>
            <a:r>
              <a:rPr lang="es-AR" sz="1600" dirty="0" err="1" smtClean="0"/>
              <a:t>Maps</a:t>
            </a:r>
            <a:r>
              <a:rPr lang="es-AR" sz="1600" dirty="0" smtClean="0"/>
              <a:t>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AR" sz="1600" dirty="0" smtClean="0"/>
              <a:t>Exportar Mapa (Exporta todos los datos del mapa a un archivo .</a:t>
            </a:r>
            <a:r>
              <a:rPr lang="es-AR" sz="1600" dirty="0" err="1" smtClean="0"/>
              <a:t>cvs</a:t>
            </a:r>
            <a:r>
              <a:rPr lang="es-AR" sz="1600" dirty="0" smtClean="0"/>
              <a:t>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AR" sz="1600" dirty="0" smtClean="0"/>
              <a:t>Editar Mapa (Se accede a todos los datos del mapa).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3712419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07" b="4807"/>
          <a:stretch/>
        </p:blipFill>
        <p:spPr bwMode="auto">
          <a:xfrm>
            <a:off x="2627784" y="2492896"/>
            <a:ext cx="599106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419260" y="332656"/>
            <a:ext cx="37737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Edición</a:t>
            </a:r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de Mapas!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En la edición del mapa podemos cambiar el estado del mapa en general, agregarle observaciones, abrir dicho mapa y también podemos agregar y editar marcadores.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155361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29" b="4629"/>
          <a:stretch/>
        </p:blipFill>
        <p:spPr bwMode="auto">
          <a:xfrm>
            <a:off x="2339751" y="2276872"/>
            <a:ext cx="6221491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258960" y="332656"/>
            <a:ext cx="40943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Edición</a:t>
            </a:r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de </a:t>
            </a:r>
            <a:r>
              <a:rPr lang="es-ES" sz="32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Markers</a:t>
            </a:r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Cada Marcador puede ser editado individualmente, todos los campos </a:t>
            </a:r>
            <a:r>
              <a:rPr lang="es-AR" sz="1600" dirty="0" err="1" smtClean="0"/>
              <a:t>estan</a:t>
            </a:r>
            <a:r>
              <a:rPr lang="es-AR" sz="1600" dirty="0" smtClean="0"/>
              <a:t> habilitados para su edición, excepto el ID del marcador.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338898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45" b="4545"/>
          <a:stretch/>
        </p:blipFill>
        <p:spPr bwMode="auto">
          <a:xfrm>
            <a:off x="2483768" y="2348880"/>
            <a:ext cx="6336704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094655" y="332656"/>
            <a:ext cx="44230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Gráficos Estadísticos</a:t>
            </a:r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El sistema EASY LOCATION nos permite imprimir gráficos comparativos que reflejan toda  la estadística de la información que hemos subido a través de la carga de los mapas.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595230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44" b="4444"/>
          <a:stretch/>
        </p:blipFill>
        <p:spPr bwMode="auto">
          <a:xfrm>
            <a:off x="4065307" y="2445161"/>
            <a:ext cx="495415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187632" y="332656"/>
            <a:ext cx="42370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Gráficos por Fechas</a:t>
            </a:r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Seleccionando las fechas de búsqueda podemos obtener todos los gráficos generados en ese intervalo de tiempo.</a:t>
            </a:r>
            <a:endParaRPr lang="es-AR" sz="16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68960"/>
            <a:ext cx="365670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356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90838" y="332656"/>
            <a:ext cx="423064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Gráficos por Ventas</a:t>
            </a:r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Ingresando los montos mínimos y máximos de ventas podemos obtener un grafico representativo de los mapas que hayan tenido montos de ventas entre los valores seleccionados.</a:t>
            </a:r>
            <a:endParaRPr lang="es-AR" sz="16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12976"/>
            <a:ext cx="3176228" cy="207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60" b="5260"/>
          <a:stretch/>
        </p:blipFill>
        <p:spPr bwMode="auto">
          <a:xfrm>
            <a:off x="3491880" y="2426703"/>
            <a:ext cx="5475446" cy="3422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44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6089010" y="5589240"/>
            <a:ext cx="12682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FIN</a:t>
            </a:r>
            <a:endParaRPr lang="es-E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7584" y="332656"/>
            <a:ext cx="70567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MUCHAS GRACIAS</a:t>
            </a:r>
            <a:endParaRPr lang="es-E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" name="3 Imagen" descr="C:\Users\Alejandro\Desktop\FACULTAD\Cursando\Proyecto Final PreGrado\Logo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453952"/>
            <a:ext cx="242887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4 Imagen" descr="C:\Users\bizit\Desktop\qr_img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50" y="1553976"/>
            <a:ext cx="2534284" cy="2695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827584" y="4653136"/>
            <a:ext cx="741581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ES" sz="3600" b="1" dirty="0" smtClean="0">
                <a:ln/>
                <a:solidFill>
                  <a:schemeClr val="accent3"/>
                </a:solidFill>
              </a:rPr>
              <a:t>http://www.easylocation.com.ar</a:t>
            </a:r>
            <a:endParaRPr lang="es-ES" sz="36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04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n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805" y="3356992"/>
            <a:ext cx="436569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n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4" y="3356992"/>
            <a:ext cx="4303624" cy="227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2152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819400" algn="l"/>
              </a:tabLst>
            </a:pPr>
            <a:endParaRPr kumimoji="0" lang="es-A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752726" y="1556792"/>
            <a:ext cx="7992888" cy="165618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2800" dirty="0">
                <a:effectLst/>
              </a:rPr>
              <a:t>EASYLOCATION - SISTEMA ORIENTADO A LA                                                                                                REPRESENTACIÓN GEOGRAFICA DE CLIENTES Y     ESTADISTICAS DE VENTAS Y REPARTOS.</a:t>
            </a:r>
            <a:endParaRPr lang="es-AR" sz="2800" dirty="0"/>
          </a:p>
        </p:txBody>
      </p:sp>
      <p:sp>
        <p:nvSpPr>
          <p:cNvPr id="5" name="4 Rectángulo"/>
          <p:cNvSpPr/>
          <p:nvPr/>
        </p:nvSpPr>
        <p:spPr>
          <a:xfrm>
            <a:off x="1411754" y="332656"/>
            <a:ext cx="57887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Funcionalidades Destacadas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5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0968"/>
            <a:ext cx="5777848" cy="328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3141396" y="332656"/>
            <a:ext cx="23294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El Sistema!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752726" y="1556792"/>
            <a:ext cx="7992888" cy="165618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marL="514350" indent="-514350">
              <a:buFont typeface="+mj-lt"/>
              <a:buAutoNum type="arabicPeriod"/>
            </a:pPr>
            <a:r>
              <a:rPr lang="es-AR" sz="2000" dirty="0" smtClean="0"/>
              <a:t>Servidor Principal </a:t>
            </a:r>
            <a:r>
              <a:rPr lang="es-AR" sz="2000" dirty="0" smtClean="0">
                <a:hlinkClick r:id="rId3"/>
              </a:rPr>
              <a:t>http://www.easylocation.com.ar</a:t>
            </a:r>
            <a:r>
              <a:rPr lang="es-AR" sz="2000" dirty="0" smtClean="0"/>
              <a:t> </a:t>
            </a:r>
          </a:p>
          <a:p>
            <a:endParaRPr lang="es-AR" sz="2000" dirty="0" smtClean="0"/>
          </a:p>
          <a:p>
            <a:r>
              <a:rPr lang="es-AR" sz="2000" dirty="0" smtClean="0"/>
              <a:t>2.    Servidor de Respaldo </a:t>
            </a:r>
            <a:r>
              <a:rPr lang="es-AR" sz="2000" dirty="0" smtClean="0">
                <a:hlinkClick r:id="rId4"/>
              </a:rPr>
              <a:t>http://easylocation.ddns.net</a:t>
            </a:r>
            <a:endParaRPr lang="es-AR" sz="2000" dirty="0" smtClean="0"/>
          </a:p>
          <a:p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41718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786652"/>
            <a:ext cx="5923552" cy="3494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354326" y="332656"/>
            <a:ext cx="39036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 Administración!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37648" y="1268760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El sistema EASY LOCATION cuenta con un ABM completo para Personas. </a:t>
            </a:r>
            <a:r>
              <a:rPr lang="es-AR" sz="1600" dirty="0"/>
              <a:t>E</a:t>
            </a:r>
            <a:r>
              <a:rPr lang="es-AR" sz="1600" dirty="0" smtClean="0"/>
              <a:t>stas personas tienen privilegios y estos pueden ser administrados. </a:t>
            </a:r>
          </a:p>
          <a:p>
            <a:r>
              <a:rPr lang="es-AR" sz="1600" dirty="0" smtClean="0"/>
              <a:t>En el alta de una nueva persona solo se activa el paquete de privilegios básicos, debe ser una persona con privilegios quien asigne las funcionalidades disponibles para esta nueva persona.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365127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11" y="2780928"/>
            <a:ext cx="5998487" cy="354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618022" y="332656"/>
            <a:ext cx="337624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ABM PERSONAS!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737648" y="1268760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Como todo ABM, tenemos la capacidad de dar el alta, la baja y modificar los datos de una persona. Cada cambio deberá ser confirmado para tener el efecto deseado.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27676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631647" y="332656"/>
            <a:ext cx="33489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ABM Privilegios!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647" y="2780928"/>
            <a:ext cx="5891212" cy="348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737648" y="1268760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En al ABM de Privilegios con la posibilidad de crear, eliminar o asignar los privilegios.</a:t>
            </a:r>
          </a:p>
          <a:p>
            <a:r>
              <a:rPr lang="es-AR" sz="1600" dirty="0" smtClean="0"/>
              <a:t>La creación de privilegios pertenecen a la etapa de negocio del sistema, aparte de crear un privilegio manualmente debe hacerse también por código ya que es parte del crecimiento del sistema.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20321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20888"/>
            <a:ext cx="610150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998737" y="332656"/>
            <a:ext cx="26148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Audit LogIn!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EASY LOCATION cuenta con la capacidad de auditar todos los logueos al sistema, hayan sido exitosos o no. Esto nos permite controlar el uso del sistema y además también nos permite alertarnos de un posible ataque de hackeo.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45571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45" b="5645"/>
          <a:stretch/>
        </p:blipFill>
        <p:spPr bwMode="auto">
          <a:xfrm>
            <a:off x="2125029" y="2276872"/>
            <a:ext cx="6547927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094645" y="332656"/>
            <a:ext cx="44230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Generador de Mapas!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lnSpc>
                <a:spcPct val="150000"/>
              </a:lnSpc>
            </a:pPr>
            <a:r>
              <a:rPr lang="es-AR" sz="1600" dirty="0" smtClean="0"/>
              <a:t>Existen dos formas de Generar un mapa.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AR" sz="1600" dirty="0" smtClean="0"/>
              <a:t>Generación por archivo .</a:t>
            </a:r>
            <a:r>
              <a:rPr lang="es-AR" sz="1600" dirty="0" err="1" smtClean="0"/>
              <a:t>xls</a:t>
            </a:r>
            <a:r>
              <a:rPr lang="es-AR" sz="1600" dirty="0" smtClean="0"/>
              <a:t> (Excel).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AR" sz="1600" dirty="0" smtClean="0"/>
              <a:t>Generación manual.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16608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887857" y="332656"/>
            <a:ext cx="48365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Generador por Archivo!</a:t>
            </a:r>
            <a:endParaRPr lang="es-E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31" b="5031"/>
          <a:stretch/>
        </p:blipFill>
        <p:spPr bwMode="auto">
          <a:xfrm>
            <a:off x="159665" y="2636912"/>
            <a:ext cx="3456384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737648" y="1124744"/>
            <a:ext cx="7992888" cy="1296144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AR" sz="1600" dirty="0" smtClean="0"/>
              <a:t>Seleccionando un archivo de hoja de calculo con </a:t>
            </a:r>
            <a:r>
              <a:rPr lang="es-AR" sz="1600" dirty="0" err="1" smtClean="0"/>
              <a:t>extension</a:t>
            </a:r>
            <a:r>
              <a:rPr lang="es-AR" sz="1600" dirty="0" smtClean="0"/>
              <a:t> .</a:t>
            </a:r>
            <a:r>
              <a:rPr lang="es-AR" sz="1600" dirty="0" err="1" smtClean="0"/>
              <a:t>xls</a:t>
            </a:r>
            <a:r>
              <a:rPr lang="es-AR" sz="1600" dirty="0" smtClean="0"/>
              <a:t>, el sistema solo resolverá la información y devolverá el mapa creado ya resuelto con las direcciones con sus respectivas latitud y longitud.</a:t>
            </a:r>
            <a:endParaRPr lang="es-AR" sz="1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52" b="5952"/>
          <a:stretch/>
        </p:blipFill>
        <p:spPr bwMode="auto">
          <a:xfrm>
            <a:off x="3923928" y="2295263"/>
            <a:ext cx="506936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6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E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268</TotalTime>
  <Words>588</Words>
  <Application>Microsoft Office PowerPoint</Application>
  <PresentationFormat>Presentación en pantalla (4:3)</PresentationFormat>
  <Paragraphs>52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Concurrencia</vt:lpstr>
      <vt:lpstr>EASY LOCATION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</dc:creator>
  <cp:lastModifiedBy>Alejandro</cp:lastModifiedBy>
  <cp:revision>32</cp:revision>
  <dcterms:created xsi:type="dcterms:W3CDTF">2016-05-08T14:11:15Z</dcterms:created>
  <dcterms:modified xsi:type="dcterms:W3CDTF">2016-05-08T18:40:10Z</dcterms:modified>
</cp:coreProperties>
</file>